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5143500" type="screen16x9"/>
  <p:notesSz cx="6858000" cy="9144000"/>
  <p:embeddedFontLst>
    <p:embeddedFont>
      <p:font typeface="Amatic SC" panose="020B0604020202020204" charset="-79"/>
      <p:regular r:id="rId19"/>
      <p:bold r:id="rId2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2" d="100"/>
          <a:sy n="92" d="100"/>
        </p:scale>
        <p:origin x="756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cf4ca4b914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cf4ca4b914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cf4ca4b914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cf4ca4b914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cf4ca4b914_0_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cf4ca4b914_0_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cf4ca4b914_0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cf4ca4b914_0_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cf4ca4b914_0_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cf4ca4b914_0_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cf4ca4b914_0_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cf4ca4b914_0_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cf4ca4b914_0_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cf4ca4b914_0_6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cf4ca4b914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cf4ca4b914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cf4ca4b914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cf4ca4b914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cf4ca4b914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cf4ca4b914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cf4ca4b914_0_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cf4ca4b914_0_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cf4ca4b914_0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cf4ca4b914_0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cbd83c2898_0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cbd83c2898_0_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cbd83c2898_0_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cbd83c2898_0_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cbd83c2898_0_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cbd83c2898_0_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2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>
                <a:solidFill>
                  <a:schemeClr val="dk1"/>
                </a:solidFill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dark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●"/>
              <a:defRPr sz="1800">
                <a:solidFill>
                  <a:schemeClr val="lt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lt2"/>
                </a:solidFill>
              </a:defRPr>
            </a:lvl1pPr>
            <a:lvl2pPr lvl="1" algn="r">
              <a:buNone/>
              <a:defRPr sz="1000">
                <a:solidFill>
                  <a:schemeClr val="lt2"/>
                </a:solidFill>
              </a:defRPr>
            </a:lvl2pPr>
            <a:lvl3pPr lvl="2" algn="r">
              <a:buNone/>
              <a:defRPr sz="1000">
                <a:solidFill>
                  <a:schemeClr val="lt2"/>
                </a:solidFill>
              </a:defRPr>
            </a:lvl3pPr>
            <a:lvl4pPr lvl="3" algn="r">
              <a:buNone/>
              <a:defRPr sz="1000">
                <a:solidFill>
                  <a:schemeClr val="lt2"/>
                </a:solidFill>
              </a:defRPr>
            </a:lvl4pPr>
            <a:lvl5pPr lvl="4" algn="r">
              <a:buNone/>
              <a:defRPr sz="1000">
                <a:solidFill>
                  <a:schemeClr val="lt2"/>
                </a:solidFill>
              </a:defRPr>
            </a:lvl5pPr>
            <a:lvl6pPr lvl="5" algn="r">
              <a:buNone/>
              <a:defRPr sz="1000">
                <a:solidFill>
                  <a:schemeClr val="lt2"/>
                </a:solidFill>
              </a:defRPr>
            </a:lvl6pPr>
            <a:lvl7pPr lvl="6" algn="r">
              <a:buNone/>
              <a:defRPr sz="1000">
                <a:solidFill>
                  <a:schemeClr val="lt2"/>
                </a:solidFill>
              </a:defRPr>
            </a:lvl7pPr>
            <a:lvl8pPr lvl="7" algn="r">
              <a:buNone/>
              <a:defRPr sz="1000">
                <a:solidFill>
                  <a:schemeClr val="lt2"/>
                </a:solidFill>
              </a:defRPr>
            </a:lvl8pPr>
            <a:lvl9pPr lvl="8" algn="r">
              <a:buNone/>
              <a:defRPr sz="1000">
                <a:solidFill>
                  <a:schemeClr val="lt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matic SC"/>
                <a:ea typeface="Amatic SC"/>
                <a:cs typeface="Amatic SC"/>
                <a:sym typeface="Amatic SC"/>
              </a:rPr>
              <a:t>Waller County Project</a:t>
            </a:r>
            <a:endParaRPr>
              <a:latin typeface="Amatic SC"/>
              <a:ea typeface="Amatic SC"/>
              <a:cs typeface="Amatic SC"/>
              <a:sym typeface="Amatic SC"/>
            </a:endParaRPr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Amatic SC"/>
                <a:ea typeface="Amatic SC"/>
                <a:cs typeface="Amatic SC"/>
                <a:sym typeface="Amatic SC"/>
              </a:rPr>
              <a:t>BY: Aniya Finnikin, Dynmond Allen, Sharae Robinson</a:t>
            </a:r>
            <a:endParaRPr>
              <a:latin typeface="Amatic SC"/>
              <a:ea typeface="Amatic SC"/>
              <a:cs typeface="Amatic SC"/>
              <a:sym typeface="Amatic SC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Segregation affected the resources? (Aniya)</a:t>
            </a:r>
            <a:endParaRPr/>
          </a:p>
        </p:txBody>
      </p:sp>
      <p:sp>
        <p:nvSpPr>
          <p:cNvPr id="109" name="Google Shape;109;p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Information (Aniya)</a:t>
            </a:r>
            <a:endParaRPr/>
          </a:p>
        </p:txBody>
      </p:sp>
      <p:sp>
        <p:nvSpPr>
          <p:cNvPr id="115" name="Google Shape;115;p2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information</a:t>
            </a:r>
            <a:endParaRPr/>
          </a:p>
        </p:txBody>
      </p:sp>
      <p:sp>
        <p:nvSpPr>
          <p:cNvPr id="121" name="Google Shape;121;p2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information</a:t>
            </a:r>
            <a:endParaRPr/>
          </a:p>
        </p:txBody>
      </p:sp>
      <p:sp>
        <p:nvSpPr>
          <p:cNvPr id="127" name="Google Shape;127;p2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information</a:t>
            </a:r>
            <a:endParaRPr/>
          </a:p>
        </p:txBody>
      </p:sp>
      <p:sp>
        <p:nvSpPr>
          <p:cNvPr id="133" name="Google Shape;133;p2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information</a:t>
            </a:r>
            <a:endParaRPr/>
          </a:p>
        </p:txBody>
      </p:sp>
      <p:sp>
        <p:nvSpPr>
          <p:cNvPr id="139" name="Google Shape;139;p2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information</a:t>
            </a:r>
            <a:endParaRPr/>
          </a:p>
        </p:txBody>
      </p:sp>
      <p:sp>
        <p:nvSpPr>
          <p:cNvPr id="145" name="Google Shape;145;p2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Segregation in Waller County (Rae)</a:t>
            </a:r>
            <a:endParaRPr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73125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2000" dirty="0">
                <a:solidFill>
                  <a:schemeClr val="dk1"/>
                </a:solidFill>
              </a:rPr>
              <a:t>Segregation in Waller County has been a topic that included the racism and injustice surfacing in the county. </a:t>
            </a:r>
            <a:endParaRPr lang="en" sz="2000" dirty="0" smtClean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2000" dirty="0" smtClean="0">
                <a:solidFill>
                  <a:schemeClr val="dk1"/>
                </a:solidFill>
              </a:rPr>
              <a:t>Waller is a diverse and small county well known or racism issues. </a:t>
            </a: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000" dirty="0">
                <a:solidFill>
                  <a:schemeClr val="dk1"/>
                </a:solidFill>
              </a:rPr>
              <a:t>T</a:t>
            </a:r>
            <a:r>
              <a:rPr lang="en-US" sz="2000" dirty="0" smtClean="0">
                <a:solidFill>
                  <a:schemeClr val="dk1"/>
                </a:solidFill>
              </a:rPr>
              <a:t>he communities in this county burry the black and white in separate cemeteries, where by black have their cemeteries as well as the whites.</a:t>
            </a: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000" dirty="0" smtClean="0">
                <a:solidFill>
                  <a:schemeClr val="dk1"/>
                </a:solidFill>
              </a:rPr>
              <a:t>The black voters rights were violated making the black people protest towards the voting problem in the county.</a:t>
            </a: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2000" dirty="0" smtClean="0">
                <a:solidFill>
                  <a:schemeClr val="dk1"/>
                </a:solidFill>
              </a:rPr>
              <a:t>The county has several voting allegations cases.</a:t>
            </a: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 lang="en-US" sz="2000" dirty="0" smtClean="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 sz="2000" dirty="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could the African Americans do? (Rae)</a:t>
            </a:r>
            <a:endParaRPr/>
          </a:p>
        </p:txBody>
      </p:sp>
      <p:sp>
        <p:nvSpPr>
          <p:cNvPr id="67" name="Google Shape;67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 smtClean="0"/>
              <a:t>The African Americans were arrested for the small mistakes they did which did not deserve the punishment of getting arrested.</a:t>
            </a: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 smtClean="0"/>
              <a:t>The police also killed several black people and claimed that they committed suicide.</a:t>
            </a: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 smtClean="0"/>
              <a:t>The African </a:t>
            </a:r>
            <a:r>
              <a:rPr lang="en-US" dirty="0"/>
              <a:t>A</a:t>
            </a:r>
            <a:r>
              <a:rPr lang="en-US" dirty="0" smtClean="0"/>
              <a:t>mericans were also shut from participating in politics which led to rioting </a:t>
            </a:r>
            <a:r>
              <a:rPr lang="en-US" dirty="0" smtClean="0"/>
              <a:t>and demonstration. </a:t>
            </a: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 smtClean="0"/>
              <a:t>There is a recorded case were the students in </a:t>
            </a:r>
            <a:r>
              <a:rPr lang="en-US" dirty="0"/>
              <a:t>T</a:t>
            </a:r>
            <a:r>
              <a:rPr lang="en-US" dirty="0" smtClean="0"/>
              <a:t>exas university fought for their right to vote after being denied.</a:t>
            </a: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 lang="en-US" dirty="0" smtClean="0"/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 lang="en-US" dirty="0" smtClean="0"/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Housing (Rae)</a:t>
            </a:r>
            <a:endParaRPr/>
          </a:p>
        </p:txBody>
      </p:sp>
      <p:sp>
        <p:nvSpPr>
          <p:cNvPr id="73" name="Google Shape;73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 smtClean="0"/>
              <a:t>Houston city had affordable housing for the whites.</a:t>
            </a: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 smtClean="0"/>
              <a:t>Most residents in the county live in the rural areas.</a:t>
            </a: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 smtClean="0"/>
              <a:t>The increased population in the city lead to scarcity of land for housing purposes.</a:t>
            </a: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 smtClean="0"/>
              <a:t>This lead to disrupting people who lived in the rural areas to create land for housing.</a:t>
            </a: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dirty="0" smtClean="0"/>
              <a:t>The expansion of industries in the city called for workers to be employed in the stations.</a:t>
            </a: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 lang="en-US" dirty="0" smtClean="0"/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Information (Rae)</a:t>
            </a:r>
            <a:endParaRPr/>
          </a:p>
        </p:txBody>
      </p:sp>
      <p:sp>
        <p:nvSpPr>
          <p:cNvPr id="79" name="Google Shape;79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>
              <a:spcAft>
                <a:spcPts val="1200"/>
              </a:spcAft>
              <a:buNone/>
            </a:pPr>
            <a:r>
              <a:rPr lang="en-US" dirty="0"/>
              <a:t>The increased population due to industrial expansion led to poor housing and slums.</a:t>
            </a:r>
          </a:p>
          <a:p>
            <a:pPr marL="0" lvl="0" indent="0">
              <a:spcAft>
                <a:spcPts val="1200"/>
              </a:spcAft>
              <a:buNone/>
            </a:pPr>
            <a:r>
              <a:rPr lang="en-US" dirty="0"/>
              <a:t>This is because most people who worked in the industries were not well of in terms of income.</a:t>
            </a:r>
          </a:p>
          <a:p>
            <a:pPr marL="0" lvl="0" indent="0">
              <a:spcAft>
                <a:spcPts val="1200"/>
              </a:spcAft>
              <a:buNone/>
            </a:pPr>
            <a:r>
              <a:rPr lang="en-US" dirty="0"/>
              <a:t>They could only afford cheap houses in the city. </a:t>
            </a:r>
          </a:p>
          <a:p>
            <a:pPr marL="0" lvl="0" indent="0">
              <a:spcAft>
                <a:spcPts val="1200"/>
              </a:spcAft>
              <a:buNone/>
            </a:pPr>
            <a:r>
              <a:rPr lang="en-US" dirty="0"/>
              <a:t>The city also had estates were the rich people who were mostly the whites lived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Information (Rae)</a:t>
            </a:r>
            <a:endParaRPr/>
          </a:p>
        </p:txBody>
      </p:sp>
      <p:sp>
        <p:nvSpPr>
          <p:cNvPr id="85" name="Google Shape;85;p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>
              <a:spcAft>
                <a:spcPts val="1200"/>
              </a:spcAft>
              <a:buNone/>
            </a:pPr>
            <a:r>
              <a:rPr lang="en-US" dirty="0"/>
              <a:t>The African American who lived in the rural areas had low income which did not allow them to live in better lives.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en-US" dirty="0"/>
              <a:t>They survived from agricultural produces because they practiced farming, which had a low income. </a:t>
            </a:r>
          </a:p>
          <a:p>
            <a:pPr marL="0" lvl="0" indent="0">
              <a:spcAft>
                <a:spcPts val="1200"/>
              </a:spcAft>
              <a:buNone/>
            </a:pPr>
            <a:r>
              <a:rPr lang="en-US" dirty="0"/>
              <a:t>They lacked money to build better houses to improve their living.</a:t>
            </a:r>
          </a:p>
          <a:p>
            <a:pPr marL="0" lvl="0" indent="0">
              <a:spcAft>
                <a:spcPts val="1200"/>
              </a:spcAft>
              <a:buNone/>
            </a:pPr>
            <a:r>
              <a:rPr lang="en-US" dirty="0"/>
              <a:t>The poverty levels is also another reason for poor houses in the county.</a:t>
            </a: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Resources (Aniya) </a:t>
            </a:r>
            <a:endParaRPr/>
          </a:p>
        </p:txBody>
      </p:sp>
      <p:sp>
        <p:nvSpPr>
          <p:cNvPr id="91" name="Google Shape;91;p1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Why these resources are important? (Aniya) </a:t>
            </a:r>
            <a:endParaRPr/>
          </a:p>
        </p:txBody>
      </p:sp>
      <p:sp>
        <p:nvSpPr>
          <p:cNvPr id="97" name="Google Shape;97;p2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History behind resources (Aniya)</a:t>
            </a:r>
            <a:endParaRPr/>
          </a:p>
        </p:txBody>
      </p:sp>
      <p:sp>
        <p:nvSpPr>
          <p:cNvPr id="103" name="Google Shape;103;p2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Dark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430</Words>
  <Application>Microsoft Office PowerPoint</Application>
  <PresentationFormat>On-screen Show (16:9)</PresentationFormat>
  <Paragraphs>40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Amatic SC</vt:lpstr>
      <vt:lpstr>Arial</vt:lpstr>
      <vt:lpstr>Simple Dark</vt:lpstr>
      <vt:lpstr>Waller County Project</vt:lpstr>
      <vt:lpstr>Segregation in Waller County (Rae)</vt:lpstr>
      <vt:lpstr>What could the African Americans do? (Rae)</vt:lpstr>
      <vt:lpstr>Housing (Rae)</vt:lpstr>
      <vt:lpstr>Information (Rae)</vt:lpstr>
      <vt:lpstr>Information (Rae)</vt:lpstr>
      <vt:lpstr>Resources (Aniya) </vt:lpstr>
      <vt:lpstr>Why these resources are important? (Aniya) </vt:lpstr>
      <vt:lpstr>History behind resources (Aniya)</vt:lpstr>
      <vt:lpstr>How Segregation affected the resources? (Aniya)</vt:lpstr>
      <vt:lpstr>Information (Aniya)</vt:lpstr>
      <vt:lpstr>information</vt:lpstr>
      <vt:lpstr>information</vt:lpstr>
      <vt:lpstr>information</vt:lpstr>
      <vt:lpstr>information</vt:lpstr>
      <vt:lpstr>information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Waller County Project</dc:title>
  <cp:lastModifiedBy>Windows User</cp:lastModifiedBy>
  <cp:revision>16</cp:revision>
  <dcterms:modified xsi:type="dcterms:W3CDTF">2021-04-12T11:32:39Z</dcterms:modified>
</cp:coreProperties>
</file>